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524" r:id="rId4"/>
    <p:sldId id="257" r:id="rId5"/>
    <p:sldId id="258" r:id="rId6"/>
    <p:sldId id="267" r:id="rId7"/>
    <p:sldId id="5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>
      <p:cViewPr>
        <p:scale>
          <a:sx n="87" d="100"/>
          <a:sy n="87" d="100"/>
        </p:scale>
        <p:origin x="2904" y="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24EC-6838-4227-8F12-D8F88B8A023A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3A4F-81E8-412F-B87A-E20EF8069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11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45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7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10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58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600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66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8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6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9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77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3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C17C-8CB1-4D03-974B-1526B461D0C5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D260-7335-453F-BF3C-89D38A13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2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عملية تدريب</a:t>
            </a:r>
            <a:b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فريق القيادة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3C22C3-9A89-9954-4991-DC56FC27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10200"/>
            <a:ext cx="9252520" cy="14478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6764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عملية تدريب</a:t>
            </a:r>
            <a:b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48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فريق القيادة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مؤمن جديد</a:t>
            </a:r>
          </a:p>
          <a:p>
            <a:pPr rtl="1"/>
            <a:r>
              <a:rPr lang="ar-JO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قائد خبير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4" descr="Luke&amp;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1435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Washing f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1752601"/>
            <a:ext cx="4000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مؤمن جديد</a:t>
            </a:r>
            <a:br>
              <a:rPr lang="ar-JO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إلى قائد خبير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43" y="2362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الأُولى – مؤمن جديد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الثانية – تلميذ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الثالثة – مُساهِمٌ في إعداد الآخَرين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600" b="1" dirty="0">
                <a:solidFill>
                  <a:schemeClr val="accent2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المرحلة الرابعة – قائد خدمة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52" descr="j0332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80142"/>
            <a:ext cx="1981200" cy="29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648" y="0"/>
            <a:ext cx="9233648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عملية ال 1-2-3-4-5</a:t>
            </a:r>
            <a:endParaRPr lang="en-US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848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الأُولى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أنت تؤدِّي المهمة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الثانية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أنت تؤدِّي المهمة والقائد المستقبلي يراقب</a:t>
            </a:r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الثالثة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القائد المستقبلي يؤدِّي المهمة وأنت تراقب</a:t>
            </a:r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الرابعة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القائد المستقبلي يؤدِّي المهمة وحده</a:t>
            </a:r>
          </a:p>
          <a:p>
            <a:pPr algn="r" rtl="1"/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الخطوة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الخامسة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القائد المستقبلي يؤدِّي المهمة مع قائد مستقبليٍّ آخَر 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8009875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159</Words>
  <Application>Microsoft Macintosh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عملية تدريب فريق القيادة</vt:lpstr>
      <vt:lpstr>عملية تدريب فريق القيادة</vt:lpstr>
      <vt:lpstr>من مؤمن جديد إلى قائد خبير</vt:lpstr>
      <vt:lpstr>عملية ال 1-2-3-4-5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LEADERSHIP  TRAINING PROCESS</dc:title>
  <dc:creator>Scott Wooddell</dc:creator>
  <cp:lastModifiedBy>Rick Griffith</cp:lastModifiedBy>
  <cp:revision>15</cp:revision>
  <dcterms:created xsi:type="dcterms:W3CDTF">2017-04-02T20:10:30Z</dcterms:created>
  <dcterms:modified xsi:type="dcterms:W3CDTF">2023-05-11T14:11:23Z</dcterms:modified>
</cp:coreProperties>
</file>